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sldIdLst>
    <p:sldId id="256" r:id="rId5"/>
    <p:sldId id="257" r:id="rId6"/>
    <p:sldId id="264" r:id="rId7"/>
    <p:sldId id="261" r:id="rId8"/>
    <p:sldId id="262" r:id="rId9"/>
    <p:sldId id="259" r:id="rId10"/>
    <p:sldId id="260" r:id="rId11"/>
  </p:sldIdLst>
  <p:sldSz cx="12192000" cy="6858000"/>
  <p:notesSz cx="6858000" cy="9144000"/>
  <p:defaultTextStyle>
    <a:defPPr>
      <a:defRPr lang="fr-c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7" y="19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053AE5-BBFB-4189-BF19-FE2FD10AB382}" type="datetimeFigureOut">
              <a:rPr lang="en-CA" smtClean="0"/>
              <a:t>2022-02-24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C8C8F1-B47C-4B14-80F7-F23A4BB0030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92017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815C6-CA31-4881-A6E3-9FE834EE4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883C43-5ABA-47F1-AAB4-1673B18863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F3DF9-694B-40B5-AD67-82C3C5E1E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3552-5482-4C09-A7B4-9A8106AB5BAA}" type="datetime1">
              <a:rPr lang="en-CA" smtClean="0"/>
              <a:t>2022-02-24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D1F5F-A5DC-44E5-B434-931EAB4EB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724C4E-82D8-4156-A0D4-F89CCB2CF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4580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8DB4C-83E4-4318-8AE2-C1BAC7F56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308BDF-5ABE-4D57-BE5A-093E34F48C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FB25F3-CC32-44C2-9184-2012E4F22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ED777-04E0-443E-AE41-5BB04A53D188}" type="datetime1">
              <a:rPr lang="en-CA" smtClean="0"/>
              <a:t>2022-02-24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76DCB-FF91-4B95-A987-67A4529E9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B977B-9E4F-43D0-B370-9F142ACBE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8775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AA5935-19BF-4E93-AECA-8DF6984BBB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2B42B0-FB3B-4FC7-A841-509201F849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C3927-1EDB-4B63-BBA4-FCB1862DB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A41EC-5A21-4CB3-ACCF-557C2B4FCDB2}" type="datetime1">
              <a:rPr lang="en-CA" smtClean="0"/>
              <a:t>2022-02-24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8CB71-F9C0-4D0C-85EA-DF9B68224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07B85E-EEE0-45EF-8E93-27F8E1AA2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19624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CC726-9070-4D25-AC0D-A79734B27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551C2-C9AA-4525-B5E4-8DFAE07918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C3513-FA16-4EC8-A760-DC28867F9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A2DE8-FA53-4909-862C-4C4DB96324B3}" type="datetime1">
              <a:rPr lang="en-CA" smtClean="0"/>
              <a:t>2022-02-24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99B10-340E-4236-8C0D-93BD838B5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86F70B-045C-4C4E-A68E-BF050EBC4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0521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4B140-99BC-4C0A-8053-A4A54EF83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DF36D8-C87C-4E7F-8F5E-00F0EFBA2A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112FE-8266-41D2-9C9C-BF0F1C5F7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DE0E5-E607-4E77-879A-920DE520E134}" type="datetime1">
              <a:rPr lang="en-CA" smtClean="0"/>
              <a:t>2022-02-24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5C7BE4-6019-4164-9F84-190CC7B15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D581B-433C-4144-B510-B2B5E6B24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643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AC5A4-9E7D-4CF3-810B-3D085BD64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A8D68-9150-4CC7-A152-FE0C9CBFFB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69A93F-F839-43A1-9F9F-05B6F3143A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19DD15-767C-4683-9A45-C792103DD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E12C5-DE2F-4C8D-BA2F-5A2EDA1E6F55}" type="datetime1">
              <a:rPr lang="en-CA" smtClean="0"/>
              <a:t>2022-02-24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2083C-E94B-4B12-A21A-92FDEEBEA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5773C4-E864-4EDD-9E65-869534807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8753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441A0-940C-4C24-8B85-9E3E9ED7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3A44C1-8704-4439-86D4-C5733D7BC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24074B-A618-47F6-BFB4-BF2D3DF009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03B2EC-EFB1-4A14-8EB5-12B944FAF4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469472-7503-4020-86E2-948076DA60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E73570-1515-45B8-8F9B-FC1121F73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99C64-FE00-4F14-97D6-C4ECCA87E1A4}" type="datetime1">
              <a:rPr lang="en-CA" smtClean="0"/>
              <a:t>2022-02-24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C29480-D178-490A-9FC2-809679443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903BD2-63B9-47A1-BF8D-1750979D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4683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1F246-04E3-4D16-B43E-173CA9BF5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41C9E5-C3A1-4FE7-89FB-03050E1EB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C01A5-6645-4E2E-9E25-EE67124B5B31}" type="datetime1">
              <a:rPr lang="en-CA" smtClean="0"/>
              <a:t>2022-02-24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A1BFFF-DCB0-402E-AC28-ED2AD20DB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60D40A-10E7-4265-B9B7-DF48C6B31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504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430D58-EBFE-48AA-8510-2186C3D81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046A-56E0-41BA-800A-015C62CDFDCD}" type="datetime1">
              <a:rPr lang="en-CA" smtClean="0"/>
              <a:t>2022-02-24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196B19-7D29-4C60-BFE6-81216E4BD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B241BE-3708-478C-933D-5B5CE95DE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08943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E1E83-785C-48CF-A905-41B493F86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95E63-7621-443F-9287-E0607F20C0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12760C-F74D-4744-9E8E-FB3A0CEC9C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0AD847-2D4C-4D2F-B791-F2C5C452C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68645-F1B1-42F2-9D06-65F44ECF3825}" type="datetime1">
              <a:rPr lang="en-CA" smtClean="0"/>
              <a:t>2022-02-24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DA651D-50A6-4946-B3E9-0BB9469C5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AB3BF8-9F93-494F-A8C5-E71E0C2AE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7427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5825F-D6DC-4485-AE30-027280BFC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CEAD18-EE59-4DBC-9750-458DE1B950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4C7C4C-049B-4888-98AF-2A3F674FE2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6A3674-7978-4023-A676-DC85969B0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39B34-E71D-4640-91AD-8590443EEB55}" type="datetime1">
              <a:rPr lang="en-CA" smtClean="0"/>
              <a:t>2022-02-24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49B166-E4F8-4E27-9F31-71D4F29D4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DB3C1F-042E-49AF-865F-ED6FF756C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1509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CC869D-23BA-45E5-B6FA-F6BBFBB8E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455521-273D-470E-A683-1494BAF900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55E39-FF59-4D54-BEF8-C7494C7328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BA29F3-C01D-4FDB-BF2A-2733BE0BE92C}" type="datetime1">
              <a:rPr lang="en-CA" smtClean="0"/>
              <a:t>2022-02-24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532E9-0DA8-4D19-BF34-F0F8387603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60C6A5-F8B4-44B7-A0BC-6053BBB671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9432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81CBD-7483-4B23-A1A7-36FDBB3EC6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14438"/>
            <a:ext cx="9144000" cy="2387600"/>
          </a:xfrm>
        </p:spPr>
        <p:txBody>
          <a:bodyPr>
            <a:normAutofit fontScale="90000"/>
          </a:bodyPr>
          <a:lstStyle/>
          <a:p>
            <a:pPr rtl="0"/>
            <a:r>
              <a:rPr lang="fr-ca" sz="4900" b="0" i="0" u="none" baseline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La gestion des produits municipaux – </a:t>
            </a:r>
            <a:r>
              <a:rPr lang="fr-ca" sz="49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fr-ca" sz="49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fr-ca" sz="4900" b="0" i="0" u="none" baseline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L’art et la science de rédiger des exigences dans l’intérêt du public </a:t>
            </a:r>
            <a:r>
              <a:rPr lang="fr-ca" sz="180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/>
            </a:r>
            <a:br>
              <a:rPr lang="fr-ca" sz="180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fr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7FD946-D832-4479-AA17-BC89941AA1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rtl="0"/>
            <a:r>
              <a:rPr lang="fr-ca" b="0" i="0" u="none" baseline="0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Bianca Wylie</a:t>
            </a:r>
          </a:p>
          <a:p>
            <a:pPr rtl="0"/>
            <a:r>
              <a:rPr lang="fr-ca" b="0" i="0" u="none" baseline="0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Tech Reset Canada/Public numérique/chercheuse principale, CIGI </a:t>
            </a:r>
            <a:endParaRPr lang="fr-ca" b="0" i="0" u="none" baseline="0" dirty="0" smtClean="0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rtl="0"/>
            <a:r>
              <a:rPr lang="fr-ca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j</a:t>
            </a:r>
            <a:r>
              <a:rPr lang="fr-ca" dirty="0" smtClean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eudi </a:t>
            </a:r>
            <a:r>
              <a:rPr lang="fr-ca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fr-ca" b="0" i="0" u="none" baseline="0" dirty="0" smtClean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 Mars 2022 </a:t>
            </a:r>
          </a:p>
          <a:p>
            <a:pPr rtl="0"/>
            <a:r>
              <a:rPr lang="fr-ca" b="0" i="0" u="none" baseline="0" dirty="0" smtClean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@</a:t>
            </a:r>
            <a:r>
              <a:rPr lang="fr-ca" b="0" i="0" u="none" baseline="0" dirty="0" err="1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biancawylie</a:t>
            </a:r>
            <a:endParaRPr lang="fr-ca" b="0" i="0" u="none" baseline="0" dirty="0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C3BFFC-BAC9-4D9C-A77F-021C6FE17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0"/>
            <a:fld id="{29B683EA-1987-4331-B47A-D386E24FF1B8}" type="slidenum">
              <a:rPr/>
              <a:t>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84047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5F6FD-247F-4BAA-89D4-E8ACEEB52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fr-ca" b="0" i="0" u="none" baseline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Déroulement du moment que nous passerons ensemble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D0965-D244-4A1F-BC42-3AD0F485C9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8173"/>
            <a:ext cx="10515600" cy="4351338"/>
          </a:xfrm>
        </p:spPr>
        <p:txBody>
          <a:bodyPr>
            <a:noAutofit/>
          </a:bodyPr>
          <a:lstStyle/>
          <a:p>
            <a:pPr marL="342900" lvl="0" indent="-342900" algn="l" rtl="0">
              <a:lnSpc>
                <a:spcPct val="107000"/>
              </a:lnSpc>
              <a:buFont typeface="Symbol" panose="05050102010706020507" pitchFamily="18" charset="2"/>
              <a:buChar char=""/>
            </a:pPr>
            <a:endParaRPr lang="fr-ca" sz="1000" dirty="0">
              <a:solidFill>
                <a:srgbClr val="000000"/>
              </a:solidFill>
              <a:effectLst/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pPr marL="0" lvl="0" indent="0" algn="l" rtl="0">
              <a:lnSpc>
                <a:spcPct val="107000"/>
              </a:lnSpc>
              <a:buNone/>
            </a:pPr>
            <a:r>
              <a:rPr lang="fr-ca" sz="3600" b="0" i="0" u="none" baseline="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20 minutes d’allocution, 30 minutes de conversation</a:t>
            </a:r>
          </a:p>
          <a:p>
            <a:pPr marL="0" lvl="0" indent="0" algn="l" rtl="0">
              <a:lnSpc>
                <a:spcPct val="107000"/>
              </a:lnSpc>
              <a:buNone/>
            </a:pPr>
            <a:endParaRPr lang="fr-ca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 algn="l" rtl="0">
              <a:lnSpc>
                <a:spcPct val="107000"/>
              </a:lnSpc>
              <a:buNone/>
            </a:pPr>
            <a:r>
              <a:rPr lang="fr-ca" sz="1500" b="0" i="0" u="none" baseline="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Affronter l’escroquerie de la nouveauté et combler l’écart </a:t>
            </a:r>
            <a:endParaRPr lang="fr-ca" sz="1500" dirty="0">
              <a:solidFill>
                <a:srgbClr val="000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l" rtl="0">
              <a:lnSpc>
                <a:spcPct val="107000"/>
              </a:lnSpc>
              <a:buNone/>
            </a:pPr>
            <a:r>
              <a:rPr lang="fr-ca" sz="1500" b="0" i="0" u="none" baseline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La situation en 2022 </a:t>
            </a:r>
          </a:p>
          <a:p>
            <a:pPr marL="0" lvl="0" indent="0" algn="l" rtl="0">
              <a:lnSpc>
                <a:spcPct val="107000"/>
              </a:lnSpc>
              <a:buNone/>
            </a:pPr>
            <a:r>
              <a:rPr lang="fr-ca" sz="1500" b="0" i="0" u="none" baseline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Mon parcours en gestion des produits</a:t>
            </a:r>
          </a:p>
          <a:p>
            <a:pPr marL="0" lvl="0" indent="0" algn="l" rtl="0">
              <a:lnSpc>
                <a:spcPct val="107000"/>
              </a:lnSpc>
              <a:buNone/>
            </a:pPr>
            <a:r>
              <a:rPr lang="fr-ca" sz="1500" b="0" i="0" u="none" baseline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Gestion des produits municipaux – Pourquoi? Les choses à prendre en compte (relations, résidents [utilisateurs finaux] et exigences). </a:t>
            </a:r>
            <a:r>
              <a:rPr lang="fr-ca" sz="1500" b="0" i="0" u="none" baseline="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Et celles</a:t>
            </a:r>
            <a:r>
              <a:rPr lang="fr-ca" sz="1500" b="0" i="0" u="none" baseline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à omettre (nouveauté, agilité et prétention) – Pourquoi? Responsabilisation </a:t>
            </a:r>
          </a:p>
          <a:p>
            <a:pPr marL="0" indent="0" algn="l" rtl="0">
              <a:lnSpc>
                <a:spcPct val="107000"/>
              </a:lnSpc>
              <a:buNone/>
            </a:pPr>
            <a:r>
              <a:rPr lang="fr-ca" sz="1500" b="0" i="0" u="none" baseline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Opérations et culture – Établissement de relations, politiques, programmes, opérations ministérielles</a:t>
            </a:r>
            <a:r>
              <a:rPr lang="fr-CA" sz="1500" b="0" i="0" u="none" baseline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fr-ca" sz="1500" b="0" i="0" u="none" baseline="0" dirty="0">
              <a:solidFill>
                <a:srgbClr val="000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 algn="l" rtl="0">
              <a:lnSpc>
                <a:spcPct val="107000"/>
              </a:lnSpc>
              <a:buNone/>
            </a:pPr>
            <a:r>
              <a:rPr lang="fr-ca" sz="1500" b="0" i="0" u="none" baseline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Présenter (de nouveau) la fonction publique – Rejet de la traduction et du théâtre connexe </a:t>
            </a:r>
          </a:p>
          <a:p>
            <a:pPr marL="0" indent="0" algn="l" rtl="0">
              <a:lnSpc>
                <a:spcPct val="107000"/>
              </a:lnSpc>
              <a:buNone/>
            </a:pPr>
            <a:r>
              <a:rPr lang="fr-ca" sz="1500" b="0" i="0" u="none" baseline="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Pour l’efficacité publique et contre l’efficacité antisociale –</a:t>
            </a:r>
            <a:r>
              <a:rPr lang="fr-ca" sz="1500" b="0" i="0" u="none" baseline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profit commercial contre efficacité du secteur public </a:t>
            </a:r>
          </a:p>
          <a:p>
            <a:pPr marL="0" lvl="0" indent="0" algn="l" rtl="0">
              <a:lnSpc>
                <a:spcPct val="107000"/>
              </a:lnSpc>
              <a:buNone/>
            </a:pPr>
            <a:endParaRPr lang="fr-ca" sz="1000" dirty="0">
              <a:solidFill>
                <a:srgbClr val="000000"/>
              </a:solidFill>
              <a:effectLst/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pPr marL="0" lvl="0" indent="0" algn="l" rtl="0">
              <a:lnSpc>
                <a:spcPct val="107000"/>
              </a:lnSpc>
              <a:buNone/>
            </a:pPr>
            <a:endParaRPr lang="fr-ca" sz="1000" dirty="0">
              <a:solidFill>
                <a:srgbClr val="000000"/>
              </a:solidFill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pPr marL="0" indent="0" algn="l" rtl="0">
              <a:buNone/>
            </a:pPr>
            <a:endParaRPr lang="fr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A5B41B-0805-4374-8BFD-7C6617B61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0"/>
            <a:fld id="{29B683EA-1987-4331-B47A-D386E24FF1B8}" type="slidenum">
              <a:rPr/>
              <a:t>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230861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5F6FD-247F-4BAA-89D4-E8ACEEB52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fr-ca" b="0" i="0" u="none" baseline="0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Affronter l’amour de la nouveauté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D0965-D244-4A1F-BC42-3AD0F485C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lvl="0" indent="0" algn="l" rtl="0">
              <a:lnSpc>
                <a:spcPct val="107000"/>
              </a:lnSpc>
              <a:buNone/>
            </a:pPr>
            <a:r>
              <a:rPr lang="fr-ca" sz="3600" b="0" i="0" u="none" baseline="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Pratiquer l’art de se souvenir </a:t>
            </a:r>
            <a:endParaRPr lang="fr-ca" sz="3600" dirty="0">
              <a:solidFill>
                <a:srgbClr val="000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l" rtl="0">
              <a:lnSpc>
                <a:spcPct val="107000"/>
              </a:lnSpc>
              <a:buNone/>
            </a:pPr>
            <a:endParaRPr lang="fr-ca" sz="1000" dirty="0">
              <a:solidFill>
                <a:srgbClr val="000000"/>
              </a:solidFill>
              <a:effectLst/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pPr marL="0" lvl="0" indent="0" algn="l" rtl="0">
              <a:lnSpc>
                <a:spcPct val="107000"/>
              </a:lnSpc>
              <a:buNone/>
            </a:pPr>
            <a:endParaRPr lang="fr-ca" sz="1000" dirty="0">
              <a:solidFill>
                <a:srgbClr val="000000"/>
              </a:solidFill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pPr marL="0" indent="0" algn="l" rtl="0">
              <a:lnSpc>
                <a:spcPct val="107000"/>
              </a:lnSpc>
              <a:buNone/>
            </a:pPr>
            <a:r>
              <a:rPr lang="fr-ca" sz="1600" b="0" i="0" u="none" baseline="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Affronter l’escroquerie de la nouveauté et </a:t>
            </a:r>
            <a:endParaRPr lang="fr-ca" sz="1600" b="0" i="0" u="none" baseline="0" dirty="0" smtClean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 algn="l" rtl="0">
              <a:lnSpc>
                <a:spcPct val="107000"/>
              </a:lnSpc>
              <a:buNone/>
            </a:pPr>
            <a:r>
              <a:rPr lang="fr-ca" sz="1600" b="0" i="0" u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combler </a:t>
            </a:r>
            <a:r>
              <a:rPr lang="fr-ca" sz="1600" b="0" i="0" u="none" baseline="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l’écart </a:t>
            </a:r>
          </a:p>
          <a:p>
            <a:pPr marL="0" lvl="0" indent="0" algn="l" rtl="0">
              <a:lnSpc>
                <a:spcPct val="107000"/>
              </a:lnSpc>
              <a:buNone/>
            </a:pPr>
            <a:endParaRPr lang="fr-ca" sz="1000" dirty="0">
              <a:solidFill>
                <a:srgbClr val="000000"/>
              </a:solidFill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pPr marL="0" indent="0" algn="l" rtl="0">
              <a:buNone/>
            </a:pPr>
            <a:r>
              <a:rPr lang="fr-ca" b="0" i="0" u="none" baseline="0" dirty="0" smtClean="0"/>
              <a:t> </a:t>
            </a:r>
            <a:endParaRPr lang="fr-ca" b="0" i="0" u="none" baseline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B65D1A-812F-4AFD-A75E-15E51F9FE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0"/>
            <a:fld id="{29B683EA-1987-4331-B47A-D386E24FF1B8}" type="slidenum">
              <a:rPr/>
              <a:t>3</a:t>
            </a:fld>
            <a:endParaRPr lang="fr-ca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64B6DD5F-E57C-4366-82CE-2DCCD6F5C9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512" y="2921816"/>
            <a:ext cx="4943866" cy="3127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00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5F6FD-247F-4BAA-89D4-E8ACEEB52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fr-ca" b="0" i="0" u="none" baseline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La situation en 2022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D0965-D244-4A1F-BC42-3AD0F485C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lvl="0" indent="0" algn="l" rtl="0">
              <a:lnSpc>
                <a:spcPct val="107000"/>
              </a:lnSpc>
              <a:buNone/>
            </a:pPr>
            <a:r>
              <a:rPr lang="fr-ca" sz="3600" b="0" i="0" u="none" baseline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Mon parcours en gestion des produits</a:t>
            </a:r>
          </a:p>
          <a:p>
            <a:pPr marL="0" lvl="0" indent="0" algn="l" rtl="0">
              <a:lnSpc>
                <a:spcPct val="107000"/>
              </a:lnSpc>
              <a:buNone/>
            </a:pPr>
            <a:endParaRPr lang="fr-ca" sz="1000" dirty="0">
              <a:solidFill>
                <a:srgbClr val="000000"/>
              </a:solidFill>
              <a:effectLst/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pPr marL="0" lvl="0" indent="0" algn="l" rtl="0">
              <a:lnSpc>
                <a:spcPct val="107000"/>
              </a:lnSpc>
              <a:buNone/>
            </a:pPr>
            <a:endParaRPr lang="fr-ca" sz="1000" dirty="0">
              <a:solidFill>
                <a:srgbClr val="000000"/>
              </a:solidFill>
              <a:latin typeface="Segoe UI" panose="020B0502040204020203" pitchFamily="34" charset="0"/>
              <a:ea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DBEE28-8297-4C1A-B0A5-AF0C9A36F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0"/>
            <a:fld id="{29B683EA-1987-4331-B47A-D386E24FF1B8}" type="slidenum">
              <a:rPr/>
              <a:t>4</a:t>
            </a:fld>
            <a:endParaRPr lang="fr-ca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4325B3A-3595-4261-BEF8-A28A03FFF2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671" y="2948410"/>
            <a:ext cx="4879858" cy="3142494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A5320A23-46AC-45E7-A97C-4BC53B23F8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02" y="2978890"/>
            <a:ext cx="4959106" cy="3112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290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5F6FD-247F-4BAA-89D4-E8ACEEB52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fr-ca" b="0" i="0" u="none" baseline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Gestion des produits municipaux – Pourquoi?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D0965-D244-4A1F-BC42-3AD0F485C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lvl="0" indent="0" algn="l" rtl="0">
              <a:lnSpc>
                <a:spcPct val="107000"/>
              </a:lnSpc>
              <a:buNone/>
            </a:pPr>
            <a:r>
              <a:rPr lang="fr-ca" sz="3600" b="0" i="0" u="none" baseline="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Responsabilisation et mémoire et changement tardif</a:t>
            </a:r>
            <a:r>
              <a:rPr lang="fr-CA" sz="3600" b="0" i="0" u="none" baseline="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fr-ca" sz="3600" b="0" i="0" u="none" baseline="0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l" rtl="0">
              <a:lnSpc>
                <a:spcPct val="107000"/>
              </a:lnSpc>
              <a:buNone/>
            </a:pPr>
            <a:endParaRPr lang="fr-ca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l" rtl="0">
              <a:lnSpc>
                <a:spcPct val="107000"/>
              </a:lnSpc>
              <a:buNone/>
            </a:pPr>
            <a:r>
              <a:rPr lang="fr-ca" sz="1600" b="0" i="0" u="none" baseline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Ce qu’il faut prendre (relations, résidents [utilisateurs finaux] et exigences)</a:t>
            </a:r>
          </a:p>
          <a:p>
            <a:pPr marL="0" lvl="0" indent="0" algn="l" rtl="0">
              <a:lnSpc>
                <a:spcPct val="107000"/>
              </a:lnSpc>
              <a:buNone/>
            </a:pPr>
            <a:r>
              <a:rPr lang="fr-ca" sz="1600" b="0" i="0" u="none" baseline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Départ (nouveauté, agilité et prédiction)</a:t>
            </a:r>
          </a:p>
          <a:p>
            <a:pPr marL="0" lvl="0" indent="0" algn="l" rtl="0">
              <a:lnSpc>
                <a:spcPct val="107000"/>
              </a:lnSpc>
              <a:buNone/>
            </a:pPr>
            <a:endParaRPr lang="fr-ca" sz="1600" dirty="0">
              <a:solidFill>
                <a:srgbClr val="000000"/>
              </a:solidFill>
              <a:effectLst/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pPr marL="0" lvl="0" indent="0" algn="l" rtl="0">
              <a:lnSpc>
                <a:spcPct val="107000"/>
              </a:lnSpc>
              <a:buNone/>
            </a:pPr>
            <a:endParaRPr lang="fr-ca" sz="1000" dirty="0">
              <a:solidFill>
                <a:srgbClr val="000000"/>
              </a:solidFill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pPr marL="0" indent="0" algn="l" rtl="0">
              <a:buNone/>
            </a:pPr>
            <a:endParaRPr lang="fr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68D9E9-270C-4BF1-8F96-8E5263BBF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0"/>
            <a:fld id="{29B683EA-1987-4331-B47A-D386E24FF1B8}" type="slidenum">
              <a:rPr/>
              <a:t>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54737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5F6FD-247F-4BAA-89D4-E8ACEEB52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fr-ca" b="0" i="0" u="none" baseline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2022 – Sciences/Culture/Opérations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D0965-D244-4A1F-BC42-3AD0F485C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 rtl="0">
              <a:buNone/>
            </a:pPr>
            <a:r>
              <a:rPr lang="fr-ca" sz="3600" b="0" i="0" u="none" baseline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Présenter (de nouveau) la fonction </a:t>
            </a:r>
            <a:r>
              <a:rPr lang="fr-ca" sz="3600" b="1" i="0" u="none" baseline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publique</a:t>
            </a:r>
            <a:r>
              <a:rPr lang="fr-ca" sz="3600" b="0" i="0" u="none" baseline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</a:p>
          <a:p>
            <a:endParaRPr lang="fr-ca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ca" sz="1400" dirty="0">
              <a:solidFill>
                <a:srgbClr val="000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 algn="l" rtl="0">
              <a:buNone/>
            </a:pPr>
            <a:r>
              <a:rPr lang="fr-ca" sz="1600" b="0" i="0" u="none" baseline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Rejet de la traduction et du théâtre connexe </a:t>
            </a:r>
          </a:p>
          <a:p>
            <a:pPr marL="0" indent="0" algn="l" rtl="0">
              <a:buNone/>
            </a:pPr>
            <a:r>
              <a:rPr lang="fr-ca" sz="1600" b="0" i="0" u="none" baseline="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Pour l’efficacité publique et contre l’efficacité </a:t>
            </a:r>
            <a:r>
              <a:rPr lang="fr-ca" sz="1600" b="0" i="0" u="none" baseline="0" dirty="0" smtClean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antisociale      </a:t>
            </a:r>
          </a:p>
          <a:p>
            <a:pPr marL="0" indent="0" algn="l" rtl="0">
              <a:buNone/>
            </a:pPr>
            <a:r>
              <a:rPr lang="fr-ca" sz="1600" b="0" i="0" u="none" baseline="0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profit </a:t>
            </a:r>
            <a:r>
              <a:rPr lang="fr-ca" sz="1600" b="0" i="0" u="none" baseline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commercial contre efficacité du secteur public </a:t>
            </a:r>
          </a:p>
          <a:p>
            <a:pPr marL="0" indent="0" algn="l" rtl="0">
              <a:buNone/>
            </a:pPr>
            <a:endParaRPr lang="fr-ca" sz="1600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 algn="l" rtl="0">
              <a:buNone/>
            </a:pPr>
            <a:endParaRPr lang="fr-ca" sz="1600" dirty="0">
              <a:solidFill>
                <a:srgbClr val="000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C653DD-8BE7-4766-89F4-25594FDAF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0"/>
            <a:fld id="{29B683EA-1987-4331-B47A-D386E24FF1B8}" type="slidenum">
              <a:rPr/>
              <a:t>6</a:t>
            </a:fld>
            <a:endParaRPr lang="fr-ca"/>
          </a:p>
        </p:txBody>
      </p:sp>
      <p:pic>
        <p:nvPicPr>
          <p:cNvPr id="6" name="Picture 5" descr="Text&#10;&#10;Description automatically generated with medium confidence">
            <a:extLst>
              <a:ext uri="{FF2B5EF4-FFF2-40B4-BE49-F238E27FC236}">
                <a16:creationId xmlns:a16="http://schemas.microsoft.com/office/drawing/2014/main" id="{9F073DB5-1DDF-4B52-BCCF-D31471BCF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4953" y="2802585"/>
            <a:ext cx="5023114" cy="317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406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D0965-D244-4A1F-BC42-3AD0F485C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 rtl="0">
              <a:buNone/>
            </a:pPr>
            <a:endParaRPr lang="fr-ca" dirty="0"/>
          </a:p>
          <a:p>
            <a:pPr marL="0" indent="0" algn="l" rtl="0">
              <a:buNone/>
            </a:pPr>
            <a:endParaRPr lang="fr-ca" dirty="0"/>
          </a:p>
          <a:p>
            <a:pPr marL="0" indent="0" algn="ctr" rtl="0">
              <a:buNone/>
            </a:pPr>
            <a:r>
              <a:rPr lang="fr-ca" sz="4400" b="0" i="0" u="none" baseline="0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Merci </a:t>
            </a:r>
            <a:r>
              <a:rPr lang="fr-ca" sz="4400" b="0" i="0" u="none" baseline="0" dirty="0" smtClean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:) Durée </a:t>
            </a:r>
            <a:r>
              <a:rPr lang="fr-ca" sz="4400" b="0" i="0" u="none" baseline="0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de la conversation </a:t>
            </a:r>
            <a:endParaRPr lang="fr-ca" sz="4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F0FC1-3A1F-45F8-A29F-88507A32A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0"/>
            <a:fld id="{29B683EA-1987-4331-B47A-D386E24FF1B8}" type="slidenum">
              <a:rPr/>
              <a:t>7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21332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2A2C3D303BFE1438F8707B92C5CEB2B" ma:contentTypeVersion="24" ma:contentTypeDescription="Create a new document." ma:contentTypeScope="" ma:versionID="903abf69df8cb54631b87b756d79e008">
  <xsd:schema xmlns:xsd="http://www.w3.org/2001/XMLSchema" xmlns:xs="http://www.w3.org/2001/XMLSchema" xmlns:p="http://schemas.microsoft.com/office/2006/metadata/properties" xmlns:ns1="http://schemas.microsoft.com/sharepoint/v3" xmlns:ns2="9d71fdf0-d220-403a-9531-ad65ebf45c1d" xmlns:ns3="4a8324f8-10e0-42c9-8a9f-8aa76b7b07a7" targetNamespace="http://schemas.microsoft.com/office/2006/metadata/properties" ma:root="true" ma:fieldsID="cd401b41a88bc90080e4de94206df1f8" ns1:_="" ns2:_="" ns3:_="">
    <xsd:import namespace="http://schemas.microsoft.com/sharepoint/v3"/>
    <xsd:import namespace="9d71fdf0-d220-403a-9531-ad65ebf45c1d"/>
    <xsd:import namespace="4a8324f8-10e0-42c9-8a9f-8aa76b7b07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anguage" minOccurs="0"/>
                <xsd:element ref="ns2:Purpose" minOccurs="0"/>
                <xsd:element ref="ns2:Audience" minOccurs="0"/>
                <xsd:element ref="ns2:DocumentType" minOccurs="0"/>
                <xsd:element ref="ns2:Responsible" minOccurs="0"/>
                <xsd:element ref="ns2:DueDate" minOccurs="0"/>
                <xsd:element ref="ns2:Status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1:_ip_UnifiedCompliancePolicyProperties" minOccurs="0"/>
                <xsd:element ref="ns1:_ip_UnifiedCompliancePolicyUIAction" minOccurs="0"/>
                <xsd:element ref="ns2:MediaServiceDateTaken" minOccurs="0"/>
                <xsd:element ref="ns2:DateCreated" minOccurs="0"/>
                <xsd:element ref="ns2:Focu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71fdf0-d220-403a-9531-ad65ebf45c1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anguage" ma:index="10" nillable="true" ma:displayName="Language" ma:default="English" ma:format="Dropdown" ma:internalName="Language">
      <xsd:simpleType>
        <xsd:restriction base="dms:Choice">
          <xsd:enumeration value="Bilingual"/>
          <xsd:enumeration value="English"/>
          <xsd:enumeration value="French"/>
        </xsd:restriction>
      </xsd:simpleType>
    </xsd:element>
    <xsd:element name="Purpose" ma:index="11" nillable="true" ma:displayName="Purpose" ma:format="Dropdown" ma:internalName="Purpose">
      <xsd:simpleType>
        <xsd:restriction base="dms:Choice">
          <xsd:enumeration value="For Decision"/>
          <xsd:enumeration value="For Information"/>
          <xsd:enumeration value="For Review"/>
        </xsd:restriction>
      </xsd:simpleType>
    </xsd:element>
    <xsd:element name="Audience" ma:index="12" nillable="true" ma:displayName="Audience" ma:format="Dropdown" ma:internalName="Audience">
      <xsd:simpleType>
        <xsd:restriction base="dms:Choice">
          <xsd:enumeration value="Committee"/>
          <xsd:enumeration value="External"/>
          <xsd:enumeration value="Management"/>
          <xsd:enumeration value="Our Team"/>
          <xsd:enumeration value="Internal Stakeholders"/>
        </xsd:restriction>
      </xsd:simpleType>
    </xsd:element>
    <xsd:element name="DocumentType" ma:index="13" nillable="true" ma:displayName="Document Type" ma:format="Dropdown" ma:internalName="DocumentType">
      <xsd:simpleType>
        <xsd:restriction base="dms:Choice">
          <xsd:enumeration value="Briefing"/>
          <xsd:enumeration value="Presentation"/>
          <xsd:enumeration value="Report"/>
          <xsd:enumeration value="Resource"/>
          <xsd:enumeration value="Template"/>
          <xsd:enumeration value="Plan"/>
          <xsd:enumeration value="Notes"/>
          <xsd:enumeration value="Meeting Document"/>
          <xsd:enumeration value="Correspondence"/>
        </xsd:restriction>
      </xsd:simpleType>
    </xsd:element>
    <xsd:element name="Responsible" ma:index="14" nillable="true" ma:displayName="Responsible " ma:description="Name of team member who is the lead on this. " ma:format="Dropdown" ma:internalName="Responsible">
      <xsd:simpleType>
        <xsd:restriction base="dms:Text">
          <xsd:maxLength value="255"/>
        </xsd:restriction>
      </xsd:simpleType>
    </xsd:element>
    <xsd:element name="DueDate" ma:index="15" nillable="true" ma:displayName="Due Date" ma:description="Final Submission Date.  Year/Month/Day format. " ma:format="Dropdown" ma:internalName="DueDate">
      <xsd:simpleType>
        <xsd:restriction base="dms:Text">
          <xsd:maxLength value="255"/>
        </xsd:restriction>
      </xsd:simpleType>
    </xsd:element>
    <xsd:element name="Status" ma:index="16" nillable="true" ma:displayName="Status" ma:format="Dropdown" ma:internalName="Status">
      <xsd:simpleType>
        <xsd:restriction base="dms:Choice">
          <xsd:enumeration value="In Progress"/>
          <xsd:enumeration value="Completed"/>
          <xsd:enumeration value="Draft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21" nillable="true" ma:displayName="Tags" ma:internalName="MediaServiceAutoTags" ma:readOnly="true">
      <xsd:simpleType>
        <xsd:restriction base="dms:Text"/>
      </xsd:simple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27" nillable="true" ma:displayName="MediaServiceDateTaken" ma:hidden="true" ma:internalName="MediaServiceDateTaken" ma:readOnly="true">
      <xsd:simpleType>
        <xsd:restriction base="dms:Text"/>
      </xsd:simpleType>
    </xsd:element>
    <xsd:element name="DateCreated" ma:index="28" nillable="true" ma:displayName="Date Created" ma:default="[today]" ma:format="DateOnly" ma:internalName="DateCreated">
      <xsd:simpleType>
        <xsd:restriction base="dms:DateTime"/>
      </xsd:simpleType>
    </xsd:element>
    <xsd:element name="Focus" ma:index="29" nillable="true" ma:displayName="Focus" ma:format="Dropdown" ma:internalName="Focus">
      <xsd:simpleType>
        <xsd:restriction base="dms:Choice">
          <xsd:enumeration value="Research"/>
          <xsd:enumeration value="Development"/>
          <xsd:enumeration value="Stakeholder Engagement"/>
          <xsd:enumeration value="Foresight"/>
        </xsd:restriction>
      </xsd:simpleType>
    </xsd:element>
    <xsd:element name="MediaLengthInSeconds" ma:index="3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a8324f8-10e0-42c9-8a9f-8aa76b7b07a7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rpose xmlns="9d71fdf0-d220-403a-9531-ad65ebf45c1d" xsi:nil="true"/>
    <_ip_UnifiedCompliancePolicyUIAction xmlns="http://schemas.microsoft.com/sharepoint/v3" xsi:nil="true"/>
    <Focus xmlns="9d71fdf0-d220-403a-9531-ad65ebf45c1d" xsi:nil="true"/>
    <Responsible xmlns="9d71fdf0-d220-403a-9531-ad65ebf45c1d" xsi:nil="true"/>
    <Status xmlns="9d71fdf0-d220-403a-9531-ad65ebf45c1d" xsi:nil="true"/>
    <Language xmlns="9d71fdf0-d220-403a-9531-ad65ebf45c1d">English</Language>
    <_ip_UnifiedCompliancePolicyProperties xmlns="http://schemas.microsoft.com/sharepoint/v3" xsi:nil="true"/>
    <Audience xmlns="9d71fdf0-d220-403a-9531-ad65ebf45c1d" xsi:nil="true"/>
    <DueDate xmlns="9d71fdf0-d220-403a-9531-ad65ebf45c1d" xsi:nil="true"/>
    <DocumentType xmlns="9d71fdf0-d220-403a-9531-ad65ebf45c1d" xsi:nil="true"/>
    <DateCreated xmlns="9d71fdf0-d220-403a-9531-ad65ebf45c1d">2022-02-11T18:39:38+00:00</DateCreated>
  </documentManagement>
</p:properties>
</file>

<file path=customXml/itemProps1.xml><?xml version="1.0" encoding="utf-8"?>
<ds:datastoreItem xmlns:ds="http://schemas.openxmlformats.org/officeDocument/2006/customXml" ds:itemID="{F406BEEC-9752-4F2F-87A0-768290D27A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9d71fdf0-d220-403a-9531-ad65ebf45c1d"/>
    <ds:schemaRef ds:uri="4a8324f8-10e0-42c9-8a9f-8aa76b7b07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E851F33-A634-4D88-8063-FC5264B16F8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71CE350-0D9A-47AF-AF93-BE917A87656C}">
  <ds:schemaRefs>
    <ds:schemaRef ds:uri="http://schemas.microsoft.com/sharepoint/v3"/>
    <ds:schemaRef ds:uri="http://purl.org/dc/terms/"/>
    <ds:schemaRef ds:uri="http://schemas.openxmlformats.org/package/2006/metadata/core-properties"/>
    <ds:schemaRef ds:uri="4a8324f8-10e0-42c9-8a9f-8aa76b7b07a7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9d71fdf0-d220-403a-9531-ad65ebf45c1d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275</Words>
  <Application>Microsoft Office PowerPoint</Application>
  <PresentationFormat>Widescreen</PresentationFormat>
  <Paragraphs>51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Symbol</vt:lpstr>
      <vt:lpstr>Office Theme</vt:lpstr>
      <vt:lpstr>La gestion des produits municipaux –  L’art et la science de rédiger des exigences dans l’intérêt du public  </vt:lpstr>
      <vt:lpstr>Déroulement du moment que nous passerons ensemble </vt:lpstr>
      <vt:lpstr>Affronter l’amour de la nouveauté</vt:lpstr>
      <vt:lpstr>La situation en 2022 </vt:lpstr>
      <vt:lpstr>Gestion des produits municipaux – Pourquoi?</vt:lpstr>
      <vt:lpstr>2022 – Sciences/Culture/Opérations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Bianca Wylie</dc:creator>
  <cp:lastModifiedBy>Hossain, Purnima PH [NC]</cp:lastModifiedBy>
  <cp:revision>22</cp:revision>
  <dcterms:created xsi:type="dcterms:W3CDTF">2022-01-22T10:21:44Z</dcterms:created>
  <dcterms:modified xsi:type="dcterms:W3CDTF">2022-02-24T18:10:27Z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0x010100E2A2C3D303BFE1438F8707B92C5CEB2B</vt:lpwstr>
  </property>
</Properties>
</file>

<file path=docProps/thumbnail.jpeg>
</file>